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179.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Galkapte’n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891822"/>
            <a:ext cx="12191999" cy="2923395"/>
          </a:xfrm>
        </p:spPr>
        <p:txBody>
          <a:bodyPr>
            <a:normAutofit/>
          </a:bodyPr>
          <a:lstStyle/>
          <a:p>
            <a:r>
              <a:rPr lang="en-US" sz="4000" dirty="0"/>
              <a:t>Onward Christian Soldiers</a:t>
            </a:r>
          </a:p>
          <a:p>
            <a:r>
              <a:rPr lang="en-US" sz="4000" dirty="0"/>
              <a:t>Josh. 6:7; </a:t>
            </a:r>
            <a:r>
              <a:rPr lang="en-US" sz="4000" dirty="0" err="1"/>
              <a:t>Thkna</a:t>
            </a:r>
            <a:r>
              <a:rPr lang="en-US" sz="4000" dirty="0"/>
              <a:t>. 31:6</a:t>
            </a:r>
          </a:p>
          <a:p>
            <a:r>
              <a:rPr lang="en-US" sz="4000" dirty="0"/>
              <a:t>S. Baring Gould, 1834-1924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F</a:t>
            </a:r>
          </a:p>
          <a:p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masa,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mitsuan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makai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dialpaina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galphual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galkapte’n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la,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mailam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90603"/>
            <a:ext cx="10871447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tai uh;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mualsuah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uh;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kiliing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pi.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masot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ki-itsak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880324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kip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cikmah’n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Pasian’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Cikmah’n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ciampeel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1417237"/>
            <a:ext cx="11372295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galzawh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 phat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282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179. Jesuh’ Galkapte’n Ah 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2018-10-17T16:34:24Z</dcterms:modified>
</cp:coreProperties>
</file>